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C9DAD25-A8B5-4187-B702-AFB13A63EB5B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AC92FB2-0DAE-4351-8147-FA62F59F9C79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AD25-A8B5-4187-B702-AFB13A63EB5B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2FB2-0DAE-4351-8147-FA62F59F9C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AD25-A8B5-4187-B702-AFB13A63EB5B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2FB2-0DAE-4351-8147-FA62F59F9C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AD25-A8B5-4187-B702-AFB13A63EB5B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2FB2-0DAE-4351-8147-FA62F59F9C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AD25-A8B5-4187-B702-AFB13A63EB5B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2FB2-0DAE-4351-8147-FA62F59F9C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AD25-A8B5-4187-B702-AFB13A63EB5B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2FB2-0DAE-4351-8147-FA62F59F9C7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AD25-A8B5-4187-B702-AFB13A63EB5B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2FB2-0DAE-4351-8147-FA62F59F9C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AD25-A8B5-4187-B702-AFB13A63EB5B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2FB2-0DAE-4351-8147-FA62F59F9C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AD25-A8B5-4187-B702-AFB13A63EB5B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2FB2-0DAE-4351-8147-FA62F59F9C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AD25-A8B5-4187-B702-AFB13A63EB5B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2FB2-0DAE-4351-8147-FA62F59F9C79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AD25-A8B5-4187-B702-AFB13A63EB5B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2FB2-0DAE-4351-8147-FA62F59F9C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C9DAD25-A8B5-4187-B702-AFB13A63EB5B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AC92FB2-0DAE-4351-8147-FA62F59F9C7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kKfjFKxQqQ&amp;index=2&amp;list=PLuQ5WWLrnupVdN5uy1a7Bq3XWdZTYgGmw" TargetMode="External"/><Relationship Id="rId2" Type="http://schemas.openxmlformats.org/officeDocument/2006/relationships/hyperlink" Target="https://www.youtube.com/watch?v=d5xGa6qqD4c&amp;list=PLuQ5WWLrnupVdN5uy1a7Bq3XWdZTYgGm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Qo2BAoqxbdM" TargetMode="External"/><Relationship Id="rId4" Type="http://schemas.openxmlformats.org/officeDocument/2006/relationships/hyperlink" Target="https://www.youtube.com/watch?v=Pofts1pcZjU&amp;list=PLuQ5WWLrnupVdN5uy1a7Bq3XWdZTYgGmw&amp;index=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Spookley</a:t>
            </a:r>
            <a:endParaRPr lang="en-GB" dirty="0"/>
          </a:p>
        </p:txBody>
      </p:sp>
      <p:pic>
        <p:nvPicPr>
          <p:cNvPr id="1026" name="Picture 2" descr="Image result for spookley the square pumpk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95862"/>
            <a:ext cx="29523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79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we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en-GB" dirty="0" smtClean="0"/>
              <a:t>Wear your pumpkin to show you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care</a:t>
            </a:r>
          </a:p>
          <a:p>
            <a:pPr>
              <a:buBlip>
                <a:blip r:embed="rId2"/>
              </a:buBlip>
            </a:pPr>
            <a:r>
              <a:rPr lang="en-GB" dirty="0" smtClean="0"/>
              <a:t>Remember that you cant judge a pumpkin for being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square</a:t>
            </a:r>
            <a:r>
              <a:rPr lang="en-GB" dirty="0" smtClean="0"/>
              <a:t>!</a:t>
            </a:r>
          </a:p>
          <a:p>
            <a:pPr>
              <a:buBlip>
                <a:blip r:embed="rId2"/>
              </a:buBlip>
            </a:pPr>
            <a:r>
              <a:rPr lang="en-GB" dirty="0" smtClean="0"/>
              <a:t>Friends are always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there</a:t>
            </a:r>
          </a:p>
          <a:p>
            <a:pPr>
              <a:buBlip>
                <a:blip r:embed="rId2"/>
              </a:buBlip>
            </a:pPr>
            <a:r>
              <a:rPr lang="en-GB" dirty="0" smtClean="0"/>
              <a:t>Being nice shows that you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care</a:t>
            </a:r>
          </a:p>
          <a:p>
            <a:pPr>
              <a:buBlip>
                <a:blip r:embed="rId2"/>
              </a:buBlip>
            </a:pPr>
            <a:r>
              <a:rPr lang="en-GB" dirty="0" smtClean="0"/>
              <a:t>Kindness should be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everywhere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030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Colour him in!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556792"/>
            <a:ext cx="3829050" cy="493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5472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hlinkClick r:id="rId2"/>
              </a:rPr>
              <a:t>Part one</a:t>
            </a:r>
            <a:r>
              <a:rPr lang="en-GB" dirty="0" smtClean="0"/>
              <a:t> 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Part two</a:t>
            </a:r>
            <a:r>
              <a:rPr lang="en-GB" dirty="0" smtClean="0"/>
              <a:t> 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Part three</a:t>
            </a:r>
            <a:r>
              <a:rPr lang="en-GB" dirty="0" smtClean="0"/>
              <a:t> </a:t>
            </a:r>
            <a:endParaRPr lang="en-GB" dirty="0" smtClean="0"/>
          </a:p>
          <a:p>
            <a:r>
              <a:rPr lang="en-GB" smtClean="0">
                <a:hlinkClick r:id="rId5"/>
              </a:rPr>
              <a:t>Summary of whole story</a:t>
            </a:r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8131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51</TotalTime>
  <Words>53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Spookley</vt:lpstr>
      <vt:lpstr>What can we do?</vt:lpstr>
      <vt:lpstr>Colour him in!</vt:lpstr>
      <vt:lpstr>Links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EHawthorne</dc:creator>
  <cp:lastModifiedBy>EHawthorne</cp:lastModifiedBy>
  <cp:revision>8</cp:revision>
  <dcterms:created xsi:type="dcterms:W3CDTF">2018-11-13T07:26:32Z</dcterms:created>
  <dcterms:modified xsi:type="dcterms:W3CDTF">2018-11-21T17:37:59Z</dcterms:modified>
</cp:coreProperties>
</file>